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2D30-4BBA-434C-8F6F-38F6A6BFFA4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8470-18AC-4BFF-BB86-A09EEF3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00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2D30-4BBA-434C-8F6F-38F6A6BFFA4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8470-18AC-4BFF-BB86-A09EEF3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87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2D30-4BBA-434C-8F6F-38F6A6BFFA4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8470-18AC-4BFF-BB86-A09EEF3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1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2D30-4BBA-434C-8F6F-38F6A6BFFA4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8470-18AC-4BFF-BB86-A09EEF3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3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2D30-4BBA-434C-8F6F-38F6A6BFFA4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8470-18AC-4BFF-BB86-A09EEF3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53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2D30-4BBA-434C-8F6F-38F6A6BFFA4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8470-18AC-4BFF-BB86-A09EEF3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86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2D30-4BBA-434C-8F6F-38F6A6BFFA4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8470-18AC-4BFF-BB86-A09EEF3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51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2D30-4BBA-434C-8F6F-38F6A6BFFA4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8470-18AC-4BFF-BB86-A09EEF3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6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2D30-4BBA-434C-8F6F-38F6A6BFFA4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8470-18AC-4BFF-BB86-A09EEF3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00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2D30-4BBA-434C-8F6F-38F6A6BFFA4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8470-18AC-4BFF-BB86-A09EEF3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2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2D30-4BBA-434C-8F6F-38F6A6BFFA4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8470-18AC-4BFF-BB86-A09EEF3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03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72D30-4BBA-434C-8F6F-38F6A6BFFA4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78470-18AC-4BFF-BB86-A09EEF3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78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2"/>
          <p:cNvSpPr txBox="1">
            <a:spLocks/>
          </p:cNvSpPr>
          <p:nvPr/>
        </p:nvSpPr>
        <p:spPr>
          <a:xfrm>
            <a:off x="0" y="0"/>
            <a:ext cx="12192000" cy="43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91434" tIns="45717" rIns="91434" bIns="45717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335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3175" fontAlgn="base">
              <a:spcAft>
                <a:spcPct val="0"/>
              </a:spcAft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（この部分に発表タイトル）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197328" y="216000"/>
            <a:ext cx="1994672" cy="253750"/>
          </a:xfrm>
          <a:prstGeom prst="rect">
            <a:avLst/>
          </a:prstGeom>
          <a:noFill/>
          <a:ln>
            <a:noFill/>
          </a:ln>
        </p:spPr>
        <p:txBody>
          <a:bodyPr wrap="square" lIns="68415" tIns="34208" rIns="68415" bIns="34208" rtlCol="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メイリオ" panose="020B0604030504040204" pitchFamily="50" charset="-128"/>
              </a:rPr>
              <a:t>（この部分に所属と氏名）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14403" y="3383280"/>
            <a:ext cx="4763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空白</a:t>
            </a:r>
            <a:r>
              <a:rPr kumimoji="1" lang="ja-JP" altLang="en-US" dirty="0" smtClean="0"/>
              <a:t>部分は自由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7596" y="6488668"/>
            <a:ext cx="391492" cy="36933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9009088" y="6488668"/>
            <a:ext cx="3182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原子力学会　関東・甲越支部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9730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(ESS)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fujii kazushige(藤井 一繁 ＥＳＳ ○原子力□原企○原企三)</dc:creator>
  <cp:lastModifiedBy>fujii kazushige(藤井 一繁 ＥＳＳ ○原子力□原企○原企三)</cp:lastModifiedBy>
  <cp:revision>4</cp:revision>
  <dcterms:created xsi:type="dcterms:W3CDTF">2019-07-31T08:00:57Z</dcterms:created>
  <dcterms:modified xsi:type="dcterms:W3CDTF">2019-08-07T18:49:36Z</dcterms:modified>
</cp:coreProperties>
</file>